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8" r:id="rId3"/>
    <p:sldId id="257" r:id="rId4"/>
    <p:sldId id="258" r:id="rId5"/>
    <p:sldId id="259" r:id="rId6"/>
    <p:sldId id="260" r:id="rId7"/>
    <p:sldId id="261" r:id="rId8"/>
    <p:sldId id="278" r:id="rId9"/>
    <p:sldId id="27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80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90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2020-02-17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2020-02-17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2020-02-17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2020-02-17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2020-02-17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2020-02-17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2020-02-17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2020-02-17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2020-02-17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2020-02-17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2020-02-17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2020-02-17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6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1;&#1080;&#1082;&#1072;\Desktop\&#1048;&#1043;&#1056;&#1040;%20&#1057;&#1054;&#1051;&#1053;&#1067;&#1064;&#1050;&#1054;%20&#1071;\&#1056;&#1091;&#1089;&#1089;&#1082;&#1072;&#1103;%20&#1085;&#1072;&#1088;&#1086;&#1076;&#1085;&#1072;&#1103;%20&#1084;&#1077;&#1083;&#1086;&#1076;&#1080;&#1103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allday.ru/uploads/posts/2008-11/thumbs/1227038040_cartoon-bckg_02.jpg"/>
          <p:cNvPicPr>
            <a:picLocks noChangeAspect="1" noChangeArrowheads="1"/>
          </p:cNvPicPr>
          <p:nvPr/>
        </p:nvPicPr>
        <p:blipFill>
          <a:blip r:embed="rId3" cstate="print"/>
          <a:srcRect b="15613"/>
          <a:stretch>
            <a:fillRect/>
          </a:stretch>
        </p:blipFill>
        <p:spPr bwMode="auto">
          <a:xfrm>
            <a:off x="-1" y="-1"/>
            <a:ext cx="9297047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348880"/>
            <a:ext cx="7488832" cy="136815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8000" b="1" spc="600" dirty="0" smtClean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СОЛНЫШКО</a:t>
            </a:r>
            <a:endParaRPr lang="ru-RU" sz="8000" b="1" spc="600" dirty="0">
              <a:ln w="11430"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6400800" cy="1752600"/>
          </a:xfrm>
        </p:spPr>
        <p:txBody>
          <a:bodyPr/>
          <a:lstStyle/>
          <a:p>
            <a:r>
              <a:rPr lang="ru-RU" b="1" spc="30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РУССКАЯ НАРОДНАЯ ИГРА</a:t>
            </a:r>
            <a:endParaRPr lang="ru-RU" b="1" spc="30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9704" name="Picture 8" descr="http://sunveter.ru/uploads/posts/2013-06/1371640469_solnce2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04248" y="332656"/>
            <a:ext cx="2627784" cy="2577452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Государственное бюджетное дошкольное образовательное учреждение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детский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сад 81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комбинированного вида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Приморского района Санкт-Петербурга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Русская народная мелод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5576" y="5657671"/>
            <a:ext cx="5220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Автор:</a:t>
            </a:r>
          </a:p>
          <a:p>
            <a:pPr algn="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Музыкальный руководитель высшей категории:</a:t>
            </a:r>
          </a:p>
          <a:p>
            <a:pPr algn="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Гуськова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Анжелика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Александровна</a:t>
            </a:r>
          </a:p>
        </p:txBody>
      </p:sp>
      <p:pic>
        <p:nvPicPr>
          <p:cNvPr id="9" name="Русская народная мелод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32452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numSld="9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ocy;&amp;bcy;&amp;ocy;&amp;icy; &amp;Pcy;&amp;rcy;&amp;ocy;&amp;scy;&amp;tcy;&amp;ocy; &amp;scy;&amp;ocy;&amp;lcy;&amp;ncy;&amp;ycy;&amp;shcy;&amp;kcy;&amp;ocy; &amp;fcy;&amp;ocy;&amp;tcy;&amp;ocy;"/>
          <p:cNvPicPr>
            <a:picLocks noChangeAspect="1" noChangeArrowheads="1"/>
          </p:cNvPicPr>
          <p:nvPr/>
        </p:nvPicPr>
        <p:blipFill>
          <a:blip r:embed="rId2" cstate="print"/>
          <a:srcRect b="449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УСЛОВНЫЕ ОБОЗНАЧЕНИЯ</a:t>
            </a:r>
            <a:endParaRPr lang="ru-RU" sz="36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09391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Лицо -        - спина девочки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Лицо -        - спина мальчика</a:t>
            </a:r>
          </a:p>
          <a:p>
            <a:endParaRPr lang="ru-RU" dirty="0"/>
          </a:p>
        </p:txBody>
      </p:sp>
      <p:pic>
        <p:nvPicPr>
          <p:cNvPr id="7" name="Picture 4" descr="http://s03.radikal.ru/i176/1210/fd/08b49635ae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564904"/>
            <a:ext cx="1993288" cy="3758833"/>
          </a:xfrm>
          <a:prstGeom prst="rect">
            <a:avLst/>
          </a:prstGeom>
          <a:noFill/>
        </p:spPr>
      </p:pic>
      <p:pic>
        <p:nvPicPr>
          <p:cNvPr id="8" name="Picture 3" descr="http://img-fotki.yandex.ru/get/6702/981986.25/0_831fb_3ced3280_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725144"/>
            <a:ext cx="5765902" cy="1367609"/>
          </a:xfrm>
          <a:prstGeom prst="rect">
            <a:avLst/>
          </a:prstGeom>
          <a:noFill/>
        </p:spPr>
      </p:pic>
      <p:sp>
        <p:nvSpPr>
          <p:cNvPr id="9" name="Равнобедренный треугольник 8"/>
          <p:cNvSpPr/>
          <p:nvPr/>
        </p:nvSpPr>
        <p:spPr>
          <a:xfrm rot="16200000">
            <a:off x="2123728" y="2852936"/>
            <a:ext cx="432048" cy="576064"/>
          </a:xfrm>
          <a:prstGeom prst="triangl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Хорда 9"/>
          <p:cNvSpPr/>
          <p:nvPr/>
        </p:nvSpPr>
        <p:spPr>
          <a:xfrm rot="281350">
            <a:off x="2195736" y="1628800"/>
            <a:ext cx="576064" cy="626368"/>
          </a:xfrm>
          <a:prstGeom prst="chord">
            <a:avLst>
              <a:gd name="adj1" fmla="val 5139655"/>
              <a:gd name="adj2" fmla="val 16200000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&amp;ocy;&amp;bcy;&amp;ocy;&amp;icy; &amp;Pcy;&amp;rcy;&amp;ocy;&amp;scy;&amp;tcy;&amp;ocy; &amp;scy;&amp;ocy;&amp;lcy;&amp;ncy;&amp;ycy;&amp;shcy;&amp;kcy;&amp;ocy; &amp;fcy;&amp;ocy;&amp;tcy;&amp;ocy;"/>
          <p:cNvPicPr>
            <a:picLocks noChangeAspect="1" noChangeArrowheads="1"/>
          </p:cNvPicPr>
          <p:nvPr/>
        </p:nvPicPr>
        <p:blipFill>
          <a:blip r:embed="rId2" cstate="print"/>
          <a:srcRect b="1798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352928" cy="151216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Цель: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Развитие внимания, ловкости, быстроты, смекалки, навыков общения; умение выполнить элементы танцевальных движений: пружинка, движение вокруг себя.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3744416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</a:t>
            </a:r>
            <a:endParaRPr lang="ru-RU" sz="35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Считалка:</a:t>
            </a: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Солнышко всех зовет,</a:t>
            </a: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Колокольчик нам поет</a:t>
            </a: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Звонким, тонким голоском</a:t>
            </a:r>
          </a:p>
          <a:p>
            <a:pPr>
              <a:buNone/>
            </a:pP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Динь-бом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динь-бом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Выходи из круга вон!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71600" y="260648"/>
            <a:ext cx="748883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СОЛНЫШКО</a:t>
            </a:r>
            <a:endParaRPr lang="ru-RU" sz="36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4" descr="http://img0.liveinternet.ru/images/attach/c/10/110/46/110046196____________12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501008"/>
            <a:ext cx="2271275" cy="30568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11560" y="249289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800000"/>
                  </a:solidFill>
                </a:ln>
                <a:solidFill>
                  <a:srgbClr val="C00000"/>
                </a:solidFill>
              </a:rPr>
              <a:t>Перед началом игры, при помощи считалки выбирают водящего — «солнце», остальные дети — «спящие».</a:t>
            </a:r>
            <a:endParaRPr lang="ru-RU" sz="2400" dirty="0">
              <a:ln>
                <a:solidFill>
                  <a:srgbClr val="80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ocy;&amp;bcy;&amp;ocy;&amp;icy; &amp;Pcy;&amp;rcy;&amp;ocy;&amp;scy;&amp;tcy;&amp;ocy; &amp;scy;&amp;ocy;&amp;lcy;&amp;ncy;&amp;ycy;&amp;shcy;&amp;kcy;&amp;ocy; &amp;fcy;&amp;ocy;&amp;tcy;&amp;ocy;"/>
          <p:cNvPicPr>
            <a:picLocks noChangeAspect="1" noChangeArrowheads="1"/>
          </p:cNvPicPr>
          <p:nvPr/>
        </p:nvPicPr>
        <p:blipFill>
          <a:blip r:embed="rId2" cstate="print"/>
          <a:srcRect b="449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ВАРИАНТ ПЕРВЫЙ </a:t>
            </a:r>
            <a:endParaRPr lang="ru-RU" sz="32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Солнышко, солнышко,</a:t>
            </a:r>
          </a:p>
          <a:p>
            <a:pPr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Погуляй у речки,</a:t>
            </a:r>
          </a:p>
          <a:p>
            <a:pPr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Солнышко, солнышко,</a:t>
            </a:r>
          </a:p>
          <a:p>
            <a:pPr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Раскидай колечки!</a:t>
            </a:r>
          </a:p>
          <a:p>
            <a:r>
              <a:rPr lang="ru-RU" sz="2400" b="1" i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Дети идут вправо по кругу. </a:t>
            </a:r>
          </a:p>
          <a:p>
            <a:r>
              <a:rPr lang="ru-RU" sz="2400" b="1" i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«Солнышко» движется влево, раскладывая обручи по полу, ближе к играющим. </a:t>
            </a:r>
          </a:p>
          <a:p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http://img-fotki.yandex.ru/get/6702/981986.25/0_831fb_3ced3280_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517232"/>
            <a:ext cx="4855135" cy="1151585"/>
          </a:xfrm>
          <a:prstGeom prst="rect">
            <a:avLst/>
          </a:prstGeom>
          <a:noFill/>
        </p:spPr>
      </p:pic>
      <p:pic>
        <p:nvPicPr>
          <p:cNvPr id="1029" name="Picture 5" descr="http://coollib.net/i/33/91833/i_004.png"/>
          <p:cNvPicPr>
            <a:picLocks noChangeAspect="1" noChangeArrowheads="1"/>
          </p:cNvPicPr>
          <p:nvPr/>
        </p:nvPicPr>
        <p:blipFill>
          <a:blip r:embed="rId4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6084168" y="1876506"/>
            <a:ext cx="2520280" cy="256060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1052736"/>
            <a:ext cx="820891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i="1" spc="50" dirty="0" smtClean="0">
                <a:ln w="11430">
                  <a:solidFill>
                    <a:srgbClr val="000066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Играющие образуют круг. В центре круга — «солнышко», в руках у него 4 обруча желтого цвета.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ocy;&amp;bcy;&amp;ocy;&amp;icy; &amp;Pcy;&amp;rcy;&amp;ocy;&amp;scy;&amp;tcy;&amp;ocy; &amp;scy;&amp;ocy;&amp;lcy;&amp;ncy;&amp;ycy;&amp;shcy;&amp;kcy;&amp;ocy; &amp;fcy;&amp;ocy;&amp;tcy;&amp;ocy;"/>
          <p:cNvPicPr>
            <a:picLocks noChangeAspect="1" noChangeArrowheads="1"/>
          </p:cNvPicPr>
          <p:nvPr/>
        </p:nvPicPr>
        <p:blipFill>
          <a:blip r:embed="rId2" cstate="print"/>
          <a:srcRect b="4499"/>
          <a:stretch>
            <a:fillRect/>
          </a:stretch>
        </p:blipFill>
        <p:spPr bwMode="auto">
          <a:xfrm>
            <a:off x="0" y="0"/>
            <a:ext cx="931140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345638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колечки соберем,</a:t>
            </a:r>
          </a:p>
          <a:p>
            <a:pPr algn="ctr"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Золоченые возьмем.</a:t>
            </a:r>
          </a:p>
          <a:p>
            <a:pPr algn="ctr"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Покатаем, поиграем</a:t>
            </a:r>
          </a:p>
          <a:p>
            <a:pPr algn="ctr">
              <a:buNone/>
            </a:pP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стоящие рядом с обручем, берут его и образуют маленький круг (всего таких кругов-команд четыре). </a:t>
            </a:r>
            <a:endParaRPr lang="ru-RU" sz="2800" b="1" i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532" name="Picture 4" descr="http://s018.radikal.ru/i519/1304/3e/4bb97ff07c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19305" y="836712"/>
            <a:ext cx="1624695" cy="3600000"/>
          </a:xfrm>
          <a:prstGeom prst="rect">
            <a:avLst/>
          </a:prstGeom>
          <a:noFill/>
        </p:spPr>
      </p:pic>
      <p:pic>
        <p:nvPicPr>
          <p:cNvPr id="8" name="Picture 2" descr="http://foto11.com/komi/art/mus/img/d23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t="52531"/>
          <a:stretch>
            <a:fillRect/>
          </a:stretch>
        </p:blipFill>
        <p:spPr bwMode="auto">
          <a:xfrm>
            <a:off x="1187624" y="5373216"/>
            <a:ext cx="1242390" cy="1064543"/>
          </a:xfrm>
          <a:prstGeom prst="rect">
            <a:avLst/>
          </a:prstGeom>
          <a:noFill/>
        </p:spPr>
      </p:pic>
      <p:pic>
        <p:nvPicPr>
          <p:cNvPr id="9" name="Picture 2" descr="http://foto11.com/komi/art/mus/img/d23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t="52531"/>
          <a:stretch>
            <a:fillRect/>
          </a:stretch>
        </p:blipFill>
        <p:spPr bwMode="auto">
          <a:xfrm>
            <a:off x="5004048" y="5517232"/>
            <a:ext cx="1242390" cy="1064543"/>
          </a:xfrm>
          <a:prstGeom prst="rect">
            <a:avLst/>
          </a:prstGeom>
          <a:noFill/>
        </p:spPr>
      </p:pic>
      <p:pic>
        <p:nvPicPr>
          <p:cNvPr id="10" name="Picture 2" descr="http://foto11.com/komi/art/mus/img/d23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t="52531"/>
          <a:stretch>
            <a:fillRect/>
          </a:stretch>
        </p:blipFill>
        <p:spPr bwMode="auto">
          <a:xfrm>
            <a:off x="2987824" y="4437112"/>
            <a:ext cx="1242390" cy="1064543"/>
          </a:xfrm>
          <a:prstGeom prst="rect">
            <a:avLst/>
          </a:prstGeom>
          <a:noFill/>
        </p:spPr>
      </p:pic>
      <p:pic>
        <p:nvPicPr>
          <p:cNvPr id="11" name="Picture 2" descr="http://foto11.com/komi/art/mus/img/d23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t="52531"/>
          <a:stretch>
            <a:fillRect/>
          </a:stretch>
        </p:blipFill>
        <p:spPr bwMode="auto">
          <a:xfrm>
            <a:off x="6588224" y="4437112"/>
            <a:ext cx="1242390" cy="1064543"/>
          </a:xfrm>
          <a:prstGeom prst="rect">
            <a:avLst/>
          </a:prstGeom>
          <a:noFill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2697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ВАРИАНТ ПЕРВЫЙ </a:t>
            </a:r>
            <a:endParaRPr lang="ru-RU" sz="32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ocy;&amp;bcy;&amp;ocy;&amp;icy; &amp;Pcy;&amp;rcy;&amp;ocy;&amp;scy;&amp;tcy;&amp;ocy; &amp;scy;&amp;ocy;&amp;lcy;&amp;ncy;&amp;ycy;&amp;shcy;&amp;kcy;&amp;ocy; &amp;fcy;&amp;ocy;&amp;tcy;&amp;ocy;"/>
          <p:cNvPicPr>
            <a:picLocks noChangeAspect="1" noChangeArrowheads="1"/>
          </p:cNvPicPr>
          <p:nvPr/>
        </p:nvPicPr>
        <p:blipFill>
          <a:blip r:embed="rId2" cstate="print"/>
          <a:srcRect b="4499"/>
          <a:stretch>
            <a:fillRect/>
          </a:stretch>
        </p:blipFill>
        <p:spPr bwMode="auto">
          <a:xfrm>
            <a:off x="0" y="0"/>
            <a:ext cx="931140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8803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тебе назад вернем!</a:t>
            </a:r>
          </a:p>
          <a:p>
            <a:pPr algn="ctr"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На последнюю строку играющие выстраиваются в общий круг, обруч кладут на пол.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08" name="Picture 4" descr="http://www.lenagold.ru/fon/clipart/m/malch/malch28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3933056"/>
            <a:ext cx="2800311" cy="2520280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26937" t="13105" r="29610" b="13390"/>
          <a:stretch>
            <a:fillRect/>
          </a:stretch>
        </p:blipFill>
        <p:spPr bwMode="auto">
          <a:xfrm>
            <a:off x="2051720" y="3212976"/>
            <a:ext cx="381642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ВАРИАНТ ПЕРВЫЙ </a:t>
            </a:r>
            <a:endParaRPr lang="ru-RU" sz="32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ocy;&amp;bcy;&amp;ocy;&amp;icy; &amp;Pcy;&amp;rcy;&amp;ocy;&amp;scy;&amp;tcy;&amp;ocy; &amp;scy;&amp;ocy;&amp;lcy;&amp;ncy;&amp;ycy;&amp;shcy;&amp;kcy;&amp;ocy; &amp;fcy;&amp;ocy;&amp;tcy;&amp;ocy;"/>
          <p:cNvPicPr>
            <a:picLocks noChangeAspect="1" noChangeArrowheads="1"/>
          </p:cNvPicPr>
          <p:nvPr/>
        </p:nvPicPr>
        <p:blipFill>
          <a:blip r:embed="rId2" cstate="print"/>
          <a:srcRect b="449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29523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По сигналу ведущего (звучание бубна) все разбегаются врассыпную, </a:t>
            </a:r>
          </a:p>
          <a:p>
            <a:r>
              <a:rPr lang="ru-RU" sz="2800" b="1" i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по следующему сигналу каждая команда собирается около своего обруча. Выигрывают те, которые сделали это быстрее.</a:t>
            </a:r>
          </a:p>
          <a:p>
            <a:endParaRPr lang="ru-RU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20484" name="Picture 4" descr="http://s03.radikal.ru/i176/1210/fd/08b49635ae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29000"/>
            <a:ext cx="1489232" cy="2808312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26937" t="13105" r="29610" b="13390"/>
          <a:stretch>
            <a:fillRect/>
          </a:stretch>
        </p:blipFill>
        <p:spPr bwMode="auto">
          <a:xfrm>
            <a:off x="827584" y="4581128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26937" t="13105" r="31421" b="13390"/>
          <a:stretch>
            <a:fillRect/>
          </a:stretch>
        </p:blipFill>
        <p:spPr bwMode="auto">
          <a:xfrm>
            <a:off x="2339752" y="3284984"/>
            <a:ext cx="165618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28675" t="13105" r="31348" b="13390"/>
          <a:stretch>
            <a:fillRect/>
          </a:stretch>
        </p:blipFill>
        <p:spPr bwMode="auto">
          <a:xfrm>
            <a:off x="5868144" y="4869160"/>
            <a:ext cx="16561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26937" t="13105" r="29610" b="13390"/>
          <a:stretch>
            <a:fillRect/>
          </a:stretch>
        </p:blipFill>
        <p:spPr bwMode="auto">
          <a:xfrm>
            <a:off x="6804248" y="3212976"/>
            <a:ext cx="172819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ВАРИАНТ ПЕРВЫЙ </a:t>
            </a:r>
            <a:endParaRPr lang="ru-RU" sz="32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ocy;&amp;bcy;&amp;ocy;&amp;icy; &amp;Pcy;&amp;rcy;&amp;ocy;&amp;scy;&amp;tcy;&amp;ocy; &amp;scy;&amp;ocy;&amp;lcy;&amp;ncy;&amp;ycy;&amp;shcy;&amp;kcy;&amp;ocy; &amp;fcy;&amp;ocy;&amp;tcy;&amp;ocy;"/>
          <p:cNvPicPr>
            <a:picLocks noChangeAspect="1" noChangeArrowheads="1"/>
          </p:cNvPicPr>
          <p:nvPr/>
        </p:nvPicPr>
        <p:blipFill>
          <a:blip r:embed="rId2" cstate="print"/>
          <a:srcRect b="449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26937" t="13105" r="31421" b="13390"/>
          <a:stretch>
            <a:fillRect/>
          </a:stretch>
        </p:blipFill>
        <p:spPr bwMode="auto">
          <a:xfrm>
            <a:off x="1475656" y="1484784"/>
            <a:ext cx="5688632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1800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начинается сначала, водящего выбирают из круга, который собрался первым.</a:t>
            </a: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http://s03.radikal.ru/i176/1210/fd/08b49635ae8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996952"/>
            <a:ext cx="1260119" cy="23762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amont.edu/StudentAffairs/Content/MC910217033%5b1%5d.png"/>
          <p:cNvPicPr>
            <a:picLocks noChangeAspect="1" noChangeArrowheads="1"/>
          </p:cNvPicPr>
          <p:nvPr/>
        </p:nvPicPr>
        <p:blipFill>
          <a:blip r:embed="rId2" cstate="print"/>
          <a:srcRect l="2697" t="3801" r="3861" b="4851"/>
          <a:stretch>
            <a:fillRect/>
          </a:stretch>
        </p:blipFill>
        <p:spPr bwMode="auto">
          <a:xfrm>
            <a:off x="-1" y="0"/>
            <a:ext cx="917562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spc="60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В ИГРЕ</a:t>
            </a:r>
            <a:endParaRPr lang="ru-RU" sz="3600" b="1" spc="60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340768"/>
            <a:ext cx="7787208" cy="2044824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</a:rPr>
              <a:t>Играйте честно, дружно, соблюдая правила. 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66"/>
              </a:soli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</a:rPr>
              <a:t>В игре проявляйте побольше выдумки, смекалки (не нарушая принятых правил).</a:t>
            </a:r>
          </a:p>
          <a:p>
            <a:pPr>
              <a:buNone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66"/>
              </a:soli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</a:rPr>
              <a:t>Старайтесь всё время выручать товарищей по команде. 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66"/>
              </a:soli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</a:rPr>
              <a:t>Закон каждой команды в игре: один за всех и все за одного.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66"/>
              </a:soli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</a:rPr>
              <a:t>Не горячитесь понапрасну! Так вернее прийти к победе.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66"/>
              </a:solidFill>
            </a:endParaRPr>
          </a:p>
        </p:txBody>
      </p:sp>
      <p:pic>
        <p:nvPicPr>
          <p:cNvPr id="5" name="Picture 4" descr="http://s03.radikal.ru/i176/1210/fd/08b49635ae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212976"/>
            <a:ext cx="1512168" cy="2851563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600" normalizeH="0" baseline="0" noProof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УДАЧИ В ИГРЕ!</a:t>
            </a:r>
            <a:endParaRPr kumimoji="0" lang="ru-RU" sz="3600" b="1" i="0" u="none" strike="noStrike" kern="1200" cap="none" spc="600" normalizeH="0" baseline="0" noProof="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290</Words>
  <Application>Microsoft Office PowerPoint</Application>
  <PresentationFormat>Экран (4:3)</PresentationFormat>
  <Paragraphs>53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СОЛНЫШКО</vt:lpstr>
      <vt:lpstr>УСЛОВНЫЕ ОБОЗНАЧЕНИЯ</vt:lpstr>
      <vt:lpstr>Цель: Развитие внимания, ловкости, быстроты, смекалки, навыков общения; умение выполнить элементы танцевальных движений: пружинка, движение вокруг себя. </vt:lpstr>
      <vt:lpstr>ВАРИАНТ ПЕРВЫЙ </vt:lpstr>
      <vt:lpstr>ВАРИАНТ ПЕРВЫЙ </vt:lpstr>
      <vt:lpstr>ВАРИАНТ ПЕРВЫЙ </vt:lpstr>
      <vt:lpstr>ВАРИАНТ ПЕРВЫЙ </vt:lpstr>
      <vt:lpstr>Слайд 8</vt:lpstr>
      <vt:lpstr>ПРАВИЛА В ИГРЕ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Анжела</dc:creator>
  <cp:lastModifiedBy>Лика</cp:lastModifiedBy>
  <cp:revision>69</cp:revision>
  <dcterms:created xsi:type="dcterms:W3CDTF">2014-05-02T11:30:51Z</dcterms:created>
  <dcterms:modified xsi:type="dcterms:W3CDTF">2020-02-17T19:54:30Z</dcterms:modified>
</cp:coreProperties>
</file>